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7" r:id="rId2"/>
    <p:sldId id="261" r:id="rId3"/>
    <p:sldId id="263" r:id="rId4"/>
    <p:sldId id="258" r:id="rId5"/>
    <p:sldId id="262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87E89B-BCD8-ADFB-C0AD-4D583A6BDC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05EA84-80A7-8CF1-4948-3920473FFD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2/19/2023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C5F2C-4254-ACBF-5463-32662D990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EB9A5B-3F79-C639-A025-78050E13FC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57FEE24C-0B7D-4DF5-85C5-2B2DDB0AAF9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73216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2/19/2023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3E20BA3C-0E55-478E-9E98-B17F40CCC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825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28800" y="2173288"/>
            <a:ext cx="4954588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4953000" cy="1868488"/>
          </a:xfrm>
        </p:spPr>
        <p:txBody>
          <a:bodyPr/>
          <a:lstStyle>
            <a:lvl1pPr marL="0" indent="0">
              <a:buFontTx/>
              <a:buNone/>
              <a:defRPr sz="2800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0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5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7145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81000"/>
            <a:ext cx="4992687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0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7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3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5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3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0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4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2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81000"/>
            <a:ext cx="6859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676400"/>
            <a:ext cx="685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8600" y="6326188"/>
            <a:ext cx="1905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/>
            </a:lvl1pPr>
          </a:lstStyle>
          <a:p>
            <a:fld id="{5C2239E9-2B73-4DFA-8D07-4F355088DC3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324600"/>
            <a:ext cx="28956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/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0200" y="6324600"/>
            <a:ext cx="19050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1"/>
            </a:lvl1pPr>
          </a:lstStyle>
          <a:p>
            <a:fld id="{D7DCFB48-586F-4B7B-A896-38486DDF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9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93501-41C0-8A2A-209C-E7BABCC65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670" y="1808602"/>
            <a:ext cx="8553483" cy="831639"/>
          </a:xfrm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Persecution From Proclamation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EAFB97-4DDD-E947-C2A2-978780B550A8}"/>
              </a:ext>
            </a:extLst>
          </p:cNvPr>
          <p:cNvSpPr txBox="1"/>
          <p:nvPr/>
        </p:nvSpPr>
        <p:spPr>
          <a:xfrm>
            <a:off x="5452983" y="2721114"/>
            <a:ext cx="33361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00"/>
                </a:solidFill>
              </a:rPr>
              <a:t>Acts 7:51 - 8:3</a:t>
            </a:r>
          </a:p>
        </p:txBody>
      </p:sp>
    </p:spTree>
    <p:extLst>
      <p:ext uri="{BB962C8B-B14F-4D97-AF65-F5344CB8AC3E}">
        <p14:creationId xmlns:p14="http://schemas.microsoft.com/office/powerpoint/2010/main" val="3411389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C05A5C-26DC-E16F-2EB2-54CC0012E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404" y="618343"/>
            <a:ext cx="7475604" cy="770084"/>
          </a:xfrm>
        </p:spPr>
        <p:txBody>
          <a:bodyPr>
            <a:spAutoFit/>
          </a:bodyPr>
          <a:lstStyle/>
          <a:p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Persecution From Proclamation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240382" y="1600200"/>
            <a:ext cx="8686800" cy="4892674"/>
          </a:xfrm>
        </p:spPr>
        <p:txBody>
          <a:bodyPr>
            <a:spAutoFit/>
          </a:bodyPr>
          <a:lstStyle/>
          <a:p>
            <a:pPr algn="l">
              <a:buNone/>
            </a:pPr>
            <a:r>
              <a:rPr lang="en-US" sz="4000" b="1" dirty="0"/>
              <a:t>Acts 8:1 Attempts to stop the message</a:t>
            </a:r>
          </a:p>
          <a:p>
            <a:r>
              <a:rPr lang="en-US" sz="2800" dirty="0"/>
              <a:t>Threats. 4:17-18</a:t>
            </a:r>
          </a:p>
          <a:p>
            <a:r>
              <a:rPr lang="en-US" sz="2800" dirty="0"/>
              <a:t>Imprisonment. 5:17-18</a:t>
            </a:r>
          </a:p>
          <a:p>
            <a:r>
              <a:rPr lang="en-US" sz="2800" dirty="0"/>
              <a:t>Beatings. 5:40</a:t>
            </a:r>
          </a:p>
          <a:p>
            <a:r>
              <a:rPr lang="en-US" sz="2800" dirty="0"/>
              <a:t>Disputing. 6:9-10</a:t>
            </a:r>
          </a:p>
          <a:p>
            <a:r>
              <a:rPr lang="en-US" sz="2800" dirty="0"/>
              <a:t>Lies and false witnesses. 6:13</a:t>
            </a:r>
          </a:p>
          <a:p>
            <a:r>
              <a:rPr lang="en-US" sz="2800" dirty="0"/>
              <a:t>Violence against the innocent. 7:57-58; 8:3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Yet, the gospel and its messengers were not stopped. Acts 8:4 (5:39); Matthew 5:10-12</a:t>
            </a:r>
            <a:endParaRPr lang="en-US" sz="2800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0F114-5277-4B58-B2A6-C45871CC29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240379" y="1600200"/>
            <a:ext cx="8686800" cy="473424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Stephen serves as an object lesson to us on the subject of persecution.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u="sng" dirty="0"/>
              <a:t>Stephen’s address was not a personal attack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These unbelievers were disobedient to God. Acts 7:60</a:t>
            </a:r>
          </a:p>
          <a:p>
            <a:pPr lvl="1"/>
            <a:r>
              <a:rPr lang="en-US" sz="2800" dirty="0"/>
              <a:t>Power is in the message. Hebrews 4:12; Jude 22-23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u="sng" dirty="0"/>
              <a:t>Expect Persecution</a:t>
            </a:r>
            <a:r>
              <a:rPr lang="en-US" sz="2800" dirty="0"/>
              <a:t>. Note: Acts 14:22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2 Timothy 3:12; Matthew 10:34-37; John 15:18-21; 16:1-4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Matthew 5:11-12; Acts 17:5; cf. 1 Thessalonians 3:1ff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0F114-5277-4B58-B2A6-C45871CC29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FD8A49FE-E496-1D13-39E6-BD96DBB24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404" y="618343"/>
            <a:ext cx="7475604" cy="770084"/>
          </a:xfrm>
        </p:spPr>
        <p:txBody>
          <a:bodyPr>
            <a:spAutoFit/>
          </a:bodyPr>
          <a:lstStyle/>
          <a:p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Persecution From Proclamation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55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78D14-3A97-241B-DA0C-4E8212EBF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5" y="1772653"/>
            <a:ext cx="9038122" cy="3737050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u="sng" dirty="0"/>
              <a:t>Love And Trust God</a:t>
            </a:r>
            <a:r>
              <a:rPr lang="en-US" sz="3200" dirty="0"/>
              <a:t>. Proverbs 3:5-6; Psalms 56:11; </a:t>
            </a:r>
            <a:br>
              <a:rPr lang="en-US" sz="3200" dirty="0"/>
            </a:br>
            <a:r>
              <a:rPr lang="en-US" sz="3200" dirty="0"/>
              <a:t>1 Corinthians 10:13; 1 Peter 2:21-23; 1 Peter 4:19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u="sng" dirty="0"/>
              <a:t>Pray to God</a:t>
            </a:r>
            <a:r>
              <a:rPr lang="en-US" sz="3200" dirty="0"/>
              <a:t>. Acts 4:23-31; 1 Peter 5:7-9;</a:t>
            </a:r>
            <a:br>
              <a:rPr lang="en-US" sz="3200" dirty="0"/>
            </a:br>
            <a:r>
              <a:rPr lang="en-US" sz="3200" dirty="0"/>
              <a:t>Psalms 7:1; Romans 15:30-31; Acts 21:11;</a:t>
            </a:r>
            <a:br>
              <a:rPr lang="en-US" sz="3200" dirty="0"/>
            </a:br>
            <a:r>
              <a:rPr lang="en-US" sz="3200" dirty="0"/>
              <a:t>21:30-33; 22:22ff; 23:10, 15, 22ff, 26; 24:7; 24:22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 </a:t>
            </a:r>
            <a:r>
              <a:rPr lang="en-US" sz="3200" u="sng" dirty="0"/>
              <a:t>Use the Scriptures</a:t>
            </a:r>
            <a:r>
              <a:rPr lang="en-US" sz="3200" dirty="0"/>
              <a:t>. Romans 10:17; 1 Peter 3:14-16; Matthew 4:1-11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01AA72B6-8F49-50DF-FB9C-A980E661D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404" y="618343"/>
            <a:ext cx="7475604" cy="770084"/>
          </a:xfrm>
        </p:spPr>
        <p:txBody>
          <a:bodyPr>
            <a:spAutoFit/>
          </a:bodyPr>
          <a:lstStyle/>
          <a:p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Persecution From Proclamation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9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78D14-3A97-241B-DA0C-4E8212EBF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1524000"/>
            <a:ext cx="8861196" cy="529439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600" u="sng" dirty="0"/>
              <a:t>Choose Companions Carefully</a:t>
            </a:r>
            <a:r>
              <a:rPr lang="en-US" sz="2600" dirty="0"/>
              <a:t>. 1 Corinthians 15:33;</a:t>
            </a:r>
            <a:br>
              <a:rPr lang="en-US" sz="2600" dirty="0"/>
            </a:br>
            <a:r>
              <a:rPr lang="en-US" sz="2600" dirty="0"/>
              <a:t>Proverbs 13:20; Acts 4:23; 2 Corinthians 1:3-5;</a:t>
            </a:r>
            <a:br>
              <a:rPr lang="en-US" sz="2600" dirty="0"/>
            </a:br>
            <a:r>
              <a:rPr lang="en-US" sz="2600" dirty="0"/>
              <a:t>Hebrews 10:23-25 </a:t>
            </a:r>
          </a:p>
          <a:p>
            <a:pPr>
              <a:spcBef>
                <a:spcPts val="0"/>
              </a:spcBef>
            </a:pPr>
            <a:r>
              <a:rPr lang="en-US" sz="2600" u="sng" dirty="0"/>
              <a:t>Remember Faithful Servants Who Endured</a:t>
            </a:r>
            <a:r>
              <a:rPr lang="en-US" sz="2600" dirty="0"/>
              <a:t>. Moses; Elijah; Daniel; Daniels’ friends; David; Apostles; Stephen; Paul.</a:t>
            </a:r>
            <a:br>
              <a:rPr lang="en-US" sz="2600" dirty="0"/>
            </a:br>
            <a:r>
              <a:rPr lang="en-US" sz="2600" dirty="0"/>
              <a:t>cf. Hebrews 11</a:t>
            </a:r>
          </a:p>
          <a:p>
            <a:pPr>
              <a:spcBef>
                <a:spcPts val="0"/>
              </a:spcBef>
            </a:pPr>
            <a:r>
              <a:rPr lang="en-US" sz="2600" u="sng" dirty="0"/>
              <a:t>Persecution Lasts Only A Little While</a:t>
            </a:r>
            <a:r>
              <a:rPr lang="en-US" sz="2600" dirty="0"/>
              <a:t>.</a:t>
            </a:r>
            <a:br>
              <a:rPr lang="en-US" sz="2600" dirty="0"/>
            </a:br>
            <a:r>
              <a:rPr lang="en-US" sz="2600" dirty="0"/>
              <a:t>2 Corinthians 4:16-5:1;1 Peter 5:10; cf. 1 Peter 4:12ff; Revelation 6:9ff;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Consider Peter’s admonitions …</a:t>
            </a:r>
          </a:p>
          <a:p>
            <a:pPr lvl="2">
              <a:spcBef>
                <a:spcPts val="0"/>
              </a:spcBef>
            </a:pPr>
            <a:r>
              <a:rPr lang="en-US" sz="2600" dirty="0"/>
              <a:t>1 Peter 1:13; 2:20; 2:23; 3:14-15</a:t>
            </a:r>
          </a:p>
          <a:p>
            <a:pPr>
              <a:spcBef>
                <a:spcPts val="0"/>
              </a:spcBef>
            </a:pPr>
            <a:r>
              <a:rPr lang="en-US" sz="2600" u="sng" dirty="0"/>
              <a:t>Remember Your Reward</a:t>
            </a:r>
            <a:r>
              <a:rPr lang="en-US" sz="2600" dirty="0"/>
              <a:t>. Luke 6:22-23; Hebrews 10:32-34; Revelation 2:10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939A5E5E-2943-0979-44B1-7EE7FCA70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404" y="618343"/>
            <a:ext cx="7475604" cy="770084"/>
          </a:xfrm>
        </p:spPr>
        <p:txBody>
          <a:bodyPr>
            <a:spAutoFit/>
          </a:bodyPr>
          <a:lstStyle/>
          <a:p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Persecution From Proclamation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69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9">
  <a:themeElements>
    <a:clrScheme name="Default Desig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Custom 1">
      <a:majorFont>
        <a:latin typeface="Times New Roman MT Extra Bold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2060"/>
            </a:solidFill>
            <a:latin typeface="Arial Narrow" pitchFamily="34" charset="0"/>
          </a:defRPr>
        </a:defPPr>
      </a:lstStyle>
    </a:txDef>
  </a:objectDefaults>
  <a:extraClrSchemeLst>
    <a:extraClrScheme>
      <a:clrScheme name="Default Desig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9" id="{49F259FB-4D6A-4BEA-8EEF-55127FBD759D}" vid="{41BFBA8E-E011-4330-80E3-7598EC353C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Theme19</Template>
  <TotalTime>222</TotalTime>
  <Words>316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Tahoma</vt:lpstr>
      <vt:lpstr>Times New Roman</vt:lpstr>
      <vt:lpstr>Times New Roman MT Extra Bold</vt:lpstr>
      <vt:lpstr>Wingdings</vt:lpstr>
      <vt:lpstr>Theme19</vt:lpstr>
      <vt:lpstr>Persecution From Proclamation</vt:lpstr>
      <vt:lpstr>Persecution From Proclamation</vt:lpstr>
      <vt:lpstr>Persecution From Proclamation</vt:lpstr>
      <vt:lpstr>Persecution From Proclamation</vt:lpstr>
      <vt:lpstr>Persecution From Proclamation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Persecution From Proclamation</dc:title>
  <dc:creator>Micky Galloway</dc:creator>
  <cp:lastModifiedBy>Richard Lidh</cp:lastModifiedBy>
  <cp:revision>15</cp:revision>
  <cp:lastPrinted>2023-02-24T20:55:12Z</cp:lastPrinted>
  <dcterms:created xsi:type="dcterms:W3CDTF">2023-02-18T20:40:54Z</dcterms:created>
  <dcterms:modified xsi:type="dcterms:W3CDTF">2023-02-24T20:55:33Z</dcterms:modified>
</cp:coreProperties>
</file>